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0" r:id="rId4"/>
    <p:sldId id="263" r:id="rId5"/>
    <p:sldId id="268" r:id="rId6"/>
    <p:sldId id="264" r:id="rId7"/>
    <p:sldId id="274" r:id="rId8"/>
    <p:sldId id="277" r:id="rId9"/>
    <p:sldId id="265" r:id="rId10"/>
    <p:sldId id="280" r:id="rId11"/>
    <p:sldId id="279" r:id="rId12"/>
    <p:sldId id="282" r:id="rId13"/>
    <p:sldId id="270" r:id="rId14"/>
    <p:sldId id="271" r:id="rId15"/>
    <p:sldId id="286" r:id="rId16"/>
    <p:sldId id="287" r:id="rId17"/>
    <p:sldId id="289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 Louie" initials="J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7" autoAdjust="0"/>
    <p:restoredTop sz="84127" autoAdjust="0"/>
  </p:normalViewPr>
  <p:slideViewPr>
    <p:cSldViewPr snapToGrid="0">
      <p:cViewPr varScale="1">
        <p:scale>
          <a:sx n="83" d="100"/>
          <a:sy n="83" d="100"/>
        </p:scale>
        <p:origin x="-73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6/11/relationships/changesInfo" Target="changesInfos/changesInfo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Louie" userId="100300008D55C343@LIVE.COM" providerId="AD" clId="Web-{732ED5B9-62E4-4C39-AFEB-4DE002D1956A}"/>
    <pc:docChg chg="modSld sldOrd">
      <pc:chgData name="Jon Louie" userId="100300008D55C343@LIVE.COM" providerId="AD" clId="Web-{732ED5B9-62E4-4C39-AFEB-4DE002D1956A}" dt="2018-02-03T00:36:26.133" v="250"/>
      <pc:docMkLst>
        <pc:docMk/>
      </pc:docMkLst>
      <pc:sldChg chg="modSp">
        <pc:chgData name="Jon Louie" userId="100300008D55C343@LIVE.COM" providerId="AD" clId="Web-{732ED5B9-62E4-4C39-AFEB-4DE002D1956A}" dt="2018-02-03T00:36:26.133" v="249"/>
        <pc:sldMkLst>
          <pc:docMk/>
          <pc:sldMk cId="1993350454" sldId="265"/>
        </pc:sldMkLst>
        <pc:spChg chg="mod">
          <ac:chgData name="Jon Louie" userId="100300008D55C343@LIVE.COM" providerId="AD" clId="Web-{732ED5B9-62E4-4C39-AFEB-4DE002D1956A}" dt="2018-02-03T00:36:26.133" v="249"/>
          <ac:spMkLst>
            <pc:docMk/>
            <pc:sldMk cId="1993350454" sldId="265"/>
            <ac:spMk id="3" creationId="{E8EA206A-E513-4BE8-AC10-C5DE6DFE5255}"/>
          </ac:spMkLst>
        </pc:spChg>
      </pc:sldChg>
      <pc:sldChg chg="ord">
        <pc:chgData name="Jon Louie" userId="100300008D55C343@LIVE.COM" providerId="AD" clId="Web-{732ED5B9-62E4-4C39-AFEB-4DE002D1956A}" dt="2018-02-02T23:38:49.187" v="1"/>
        <pc:sldMkLst>
          <pc:docMk/>
          <pc:sldMk cId="1496187178" sldId="266"/>
        </pc:sldMkLst>
      </pc:sldChg>
      <pc:sldChg chg="modSp modNotes">
        <pc:chgData name="Jon Louie" userId="100300008D55C343@LIVE.COM" providerId="AD" clId="Web-{732ED5B9-62E4-4C39-AFEB-4DE002D1956A}" dt="2018-02-02T23:55:11.481" v="131"/>
        <pc:sldMkLst>
          <pc:docMk/>
          <pc:sldMk cId="382910460" sldId="274"/>
        </pc:sldMkLst>
        <pc:spChg chg="mod">
          <ac:chgData name="Jon Louie" userId="100300008D55C343@LIVE.COM" providerId="AD" clId="Web-{732ED5B9-62E4-4C39-AFEB-4DE002D1956A}" dt="2018-02-02T23:55:11.481" v="131"/>
          <ac:spMkLst>
            <pc:docMk/>
            <pc:sldMk cId="382910460" sldId="274"/>
            <ac:spMk id="3" creationId="{E8EA206A-E513-4BE8-AC10-C5DE6DFE5255}"/>
          </ac:spMkLst>
        </pc:spChg>
      </pc:sldChg>
      <pc:sldChg chg="modSp">
        <pc:chgData name="Jon Louie" userId="100300008D55C343@LIVE.COM" providerId="AD" clId="Web-{732ED5B9-62E4-4C39-AFEB-4DE002D1956A}" dt="2018-02-02T23:52:12.981" v="92"/>
        <pc:sldMkLst>
          <pc:docMk/>
          <pc:sldMk cId="3916067510" sldId="277"/>
        </pc:sldMkLst>
        <pc:spChg chg="mod">
          <ac:chgData name="Jon Louie" userId="100300008D55C343@LIVE.COM" providerId="AD" clId="Web-{732ED5B9-62E4-4C39-AFEB-4DE002D1956A}" dt="2018-02-02T23:52:03.325" v="89"/>
          <ac:spMkLst>
            <pc:docMk/>
            <pc:sldMk cId="3916067510" sldId="277"/>
            <ac:spMk id="2" creationId="{1BB9225D-C472-4EA6-B837-8C8B619B5967}"/>
          </ac:spMkLst>
        </pc:spChg>
        <pc:spChg chg="mod">
          <ac:chgData name="Jon Louie" userId="100300008D55C343@LIVE.COM" providerId="AD" clId="Web-{732ED5B9-62E4-4C39-AFEB-4DE002D1956A}" dt="2018-02-02T23:52:12.981" v="92"/>
          <ac:spMkLst>
            <pc:docMk/>
            <pc:sldMk cId="3916067510" sldId="277"/>
            <ac:spMk id="4" creationId="{7F9696CA-EAC0-4F6D-A1CC-63DA97C6E02A}"/>
          </ac:spMkLst>
        </pc:spChg>
      </pc:sldChg>
    </pc:docChg>
  </pc:docChgLst>
  <pc:docChgLst>
    <pc:chgData name="Jon Louie" userId="100300008D55C343@LIVE.COM" providerId="AD" clId="Web-{E1080C56-BDE3-4E35-A698-720F3866CBAC}"/>
    <pc:docChg chg="addSld delSld modSld">
      <pc:chgData name="Jon Louie" userId="100300008D55C343@LIVE.COM" providerId="AD" clId="Web-{E1080C56-BDE3-4E35-A698-720F3866CBAC}" dt="2018-02-03T07:06:40.219" v="530"/>
      <pc:docMkLst>
        <pc:docMk/>
      </pc:docMkLst>
      <pc:sldChg chg="del">
        <pc:chgData name="Jon Louie" userId="100300008D55C343@LIVE.COM" providerId="AD" clId="Web-{E1080C56-BDE3-4E35-A698-720F3866CBAC}" dt="2018-02-03T07:06:22.936" v="522"/>
        <pc:sldMkLst>
          <pc:docMk/>
          <pc:sldMk cId="2169397494" sldId="257"/>
        </pc:sldMkLst>
      </pc:sldChg>
      <pc:sldChg chg="modSp">
        <pc:chgData name="Jon Louie" userId="100300008D55C343@LIVE.COM" providerId="AD" clId="Web-{E1080C56-BDE3-4E35-A698-720F3866CBAC}" dt="2018-02-03T07:06:40.219" v="529"/>
        <pc:sldMkLst>
          <pc:docMk/>
          <pc:sldMk cId="4218143333" sldId="259"/>
        </pc:sldMkLst>
        <pc:spChg chg="mod">
          <ac:chgData name="Jon Louie" userId="100300008D55C343@LIVE.COM" providerId="AD" clId="Web-{E1080C56-BDE3-4E35-A698-720F3866CBAC}" dt="2018-02-03T07:06:40.219" v="529"/>
          <ac:spMkLst>
            <pc:docMk/>
            <pc:sldMk cId="4218143333" sldId="259"/>
            <ac:spMk id="3" creationId="{E8EA206A-E513-4BE8-AC10-C5DE6DFE5255}"/>
          </ac:spMkLst>
        </pc:spChg>
      </pc:sldChg>
      <pc:sldChg chg="del">
        <pc:chgData name="Jon Louie" userId="100300008D55C343@LIVE.COM" providerId="AD" clId="Web-{E1080C56-BDE3-4E35-A698-720F3866CBAC}" dt="2018-02-03T07:02:51.512" v="402"/>
        <pc:sldMkLst>
          <pc:docMk/>
          <pc:sldMk cId="527629083" sldId="262"/>
        </pc:sldMkLst>
      </pc:sldChg>
      <pc:sldChg chg="modSp modNotes">
        <pc:chgData name="Jon Louie" userId="100300008D55C343@LIVE.COM" providerId="AD" clId="Web-{E1080C56-BDE3-4E35-A698-720F3866CBAC}" dt="2018-02-03T07:02:48.153" v="401"/>
        <pc:sldMkLst>
          <pc:docMk/>
          <pc:sldMk cId="1993350454" sldId="265"/>
        </pc:sldMkLst>
        <pc:spChg chg="mod">
          <ac:chgData name="Jon Louie" userId="100300008D55C343@LIVE.COM" providerId="AD" clId="Web-{E1080C56-BDE3-4E35-A698-720F3866CBAC}" dt="2018-02-03T06:56:04.545" v="213"/>
          <ac:spMkLst>
            <pc:docMk/>
            <pc:sldMk cId="1993350454" sldId="265"/>
            <ac:spMk id="3" creationId="{E8EA206A-E513-4BE8-AC10-C5DE6DFE5255}"/>
          </ac:spMkLst>
        </pc:spChg>
      </pc:sldChg>
      <pc:sldChg chg="modSp">
        <pc:chgData name="Jon Louie" userId="100300008D55C343@LIVE.COM" providerId="AD" clId="Web-{E1080C56-BDE3-4E35-A698-720F3866CBAC}" dt="2018-02-03T06:53:44.096" v="114"/>
        <pc:sldMkLst>
          <pc:docMk/>
          <pc:sldMk cId="1496187178" sldId="266"/>
        </pc:sldMkLst>
        <pc:spChg chg="mod">
          <ac:chgData name="Jon Louie" userId="100300008D55C343@LIVE.COM" providerId="AD" clId="Web-{E1080C56-BDE3-4E35-A698-720F3866CBAC}" dt="2018-02-03T06:53:44.096" v="114"/>
          <ac:spMkLst>
            <pc:docMk/>
            <pc:sldMk cId="1496187178" sldId="266"/>
            <ac:spMk id="6" creationId="{31F64DE9-AECB-4E98-86CA-FC31D52F98ED}"/>
          </ac:spMkLst>
        </pc:spChg>
      </pc:sldChg>
      <pc:sldChg chg="del">
        <pc:chgData name="Jon Louie" userId="100300008D55C343@LIVE.COM" providerId="AD" clId="Web-{E1080C56-BDE3-4E35-A698-720F3866CBAC}" dt="2018-02-03T07:05:58.435" v="518"/>
        <pc:sldMkLst>
          <pc:docMk/>
          <pc:sldMk cId="1531877923" sldId="267"/>
        </pc:sldMkLst>
      </pc:sldChg>
      <pc:sldChg chg="modNotes">
        <pc:chgData name="Jon Louie" userId="100300008D55C343@LIVE.COM" providerId="AD" clId="Web-{E1080C56-BDE3-4E35-A698-720F3866CBAC}" dt="2018-02-03T07:05:47.997" v="517"/>
        <pc:sldMkLst>
          <pc:docMk/>
          <pc:sldMk cId="1058490997" sldId="270"/>
        </pc:sldMkLst>
      </pc:sldChg>
      <pc:sldChg chg="modSp">
        <pc:chgData name="Jon Louie" userId="100300008D55C343@LIVE.COM" providerId="AD" clId="Web-{E1080C56-BDE3-4E35-A698-720F3866CBAC}" dt="2018-02-03T07:03:16.736" v="424"/>
        <pc:sldMkLst>
          <pc:docMk/>
          <pc:sldMk cId="852739072" sldId="272"/>
        </pc:sldMkLst>
        <pc:spChg chg="mod">
          <ac:chgData name="Jon Louie" userId="100300008D55C343@LIVE.COM" providerId="AD" clId="Web-{E1080C56-BDE3-4E35-A698-720F3866CBAC}" dt="2018-02-03T07:03:16.736" v="424"/>
          <ac:spMkLst>
            <pc:docMk/>
            <pc:sldMk cId="852739072" sldId="272"/>
            <ac:spMk id="3" creationId="{E8EA206A-E513-4BE8-AC10-C5DE6DFE5255}"/>
          </ac:spMkLst>
        </pc:spChg>
      </pc:sldChg>
      <pc:sldChg chg="modSp modNotes">
        <pc:chgData name="Jon Louie" userId="100300008D55C343@LIVE.COM" providerId="AD" clId="Web-{E1080C56-BDE3-4E35-A698-720F3866CBAC}" dt="2018-02-03T06:53:26.593" v="112"/>
        <pc:sldMkLst>
          <pc:docMk/>
          <pc:sldMk cId="382910460" sldId="274"/>
        </pc:sldMkLst>
        <pc:spChg chg="mod">
          <ac:chgData name="Jon Louie" userId="100300008D55C343@LIVE.COM" providerId="AD" clId="Web-{E1080C56-BDE3-4E35-A698-720F3866CBAC}" dt="2018-02-03T06:53:26.593" v="112"/>
          <ac:spMkLst>
            <pc:docMk/>
            <pc:sldMk cId="382910460" sldId="274"/>
            <ac:spMk id="3" creationId="{E8EA206A-E513-4BE8-AC10-C5DE6DFE5255}"/>
          </ac:spMkLst>
        </pc:spChg>
      </pc:sldChg>
      <pc:sldChg chg="modNotes">
        <pc:chgData name="Jon Louie" userId="100300008D55C343@LIVE.COM" providerId="AD" clId="Web-{E1080C56-BDE3-4E35-A698-720F3866CBAC}" dt="2018-02-03T06:54:37.396" v="151"/>
        <pc:sldMkLst>
          <pc:docMk/>
          <pc:sldMk cId="3916067510" sldId="277"/>
        </pc:sldMkLst>
      </pc:sldChg>
      <pc:sldChg chg="modSp add replId">
        <pc:chgData name="Jon Louie" userId="100300008D55C343@LIVE.COM" providerId="AD" clId="Web-{E1080C56-BDE3-4E35-A698-720F3866CBAC}" dt="2018-02-03T07:06:19.482" v="519"/>
        <pc:sldMkLst>
          <pc:docMk/>
          <pc:sldMk cId="396125825" sldId="279"/>
        </pc:sldMkLst>
        <pc:spChg chg="mod">
          <ac:chgData name="Jon Louie" userId="100300008D55C343@LIVE.COM" providerId="AD" clId="Web-{E1080C56-BDE3-4E35-A698-720F3866CBAC}" dt="2018-02-03T07:06:19.482" v="519"/>
          <ac:spMkLst>
            <pc:docMk/>
            <pc:sldMk cId="396125825" sldId="279"/>
            <ac:spMk id="3" creationId="{E8EA206A-E513-4BE8-AC10-C5DE6DFE5255}"/>
          </ac:spMkLst>
        </pc:spChg>
      </pc:sldChg>
    </pc:docChg>
  </pc:docChgLst>
  <pc:docChgLst>
    <pc:chgData name="Jon Louie" userId="100300008D55C343@LIVE.COM" providerId="AD" clId="Web-{D74B36C5-75D5-480C-A219-8FBB192C3A79}"/>
    <pc:docChg chg="addSld delSld modSld sldOrd modSection">
      <pc:chgData name="Jon Louie" userId="100300008D55C343@LIVE.COM" providerId="AD" clId="Web-{D74B36C5-75D5-480C-A219-8FBB192C3A79}" dt="2018-02-02T17:02:40.768" v="208"/>
      <pc:docMkLst>
        <pc:docMk/>
      </pc:docMkLst>
      <pc:sldChg chg="modSp">
        <pc:chgData name="Jon Louie" userId="100300008D55C343@LIVE.COM" providerId="AD" clId="Web-{D74B36C5-75D5-480C-A219-8FBB192C3A79}" dt="2018-02-02T16:22:31.088" v="24"/>
        <pc:sldMkLst>
          <pc:docMk/>
          <pc:sldMk cId="4218143333" sldId="259"/>
        </pc:sldMkLst>
        <pc:spChg chg="mod">
          <ac:chgData name="Jon Louie" userId="100300008D55C343@LIVE.COM" providerId="AD" clId="Web-{D74B36C5-75D5-480C-A219-8FBB192C3A79}" dt="2018-02-02T16:22:31.088" v="24"/>
          <ac:spMkLst>
            <pc:docMk/>
            <pc:sldMk cId="4218143333" sldId="259"/>
            <ac:spMk id="3" creationId="{E8EA206A-E513-4BE8-AC10-C5DE6DFE5255}"/>
          </ac:spMkLst>
        </pc:spChg>
      </pc:sldChg>
      <pc:sldChg chg="ord">
        <pc:chgData name="Jon Louie" userId="100300008D55C343@LIVE.COM" providerId="AD" clId="Web-{D74B36C5-75D5-480C-A219-8FBB192C3A79}" dt="2018-02-02T16:23:03.164" v="26"/>
        <pc:sldMkLst>
          <pc:docMk/>
          <pc:sldMk cId="1993350454" sldId="265"/>
        </pc:sldMkLst>
      </pc:sldChg>
      <pc:sldChg chg="addSp delSp modSp add replId">
        <pc:chgData name="Jon Louie" userId="100300008D55C343@LIVE.COM" providerId="AD" clId="Web-{D74B36C5-75D5-480C-A219-8FBB192C3A79}" dt="2018-02-02T17:02:40.768" v="208"/>
        <pc:sldMkLst>
          <pc:docMk/>
          <pc:sldMk cId="3916067510" sldId="277"/>
        </pc:sldMkLst>
        <pc:spChg chg="add mod">
          <ac:chgData name="Jon Louie" userId="100300008D55C343@LIVE.COM" providerId="AD" clId="Web-{D74B36C5-75D5-480C-A219-8FBB192C3A79}" dt="2018-02-02T17:02:40.768" v="207"/>
          <ac:spMkLst>
            <pc:docMk/>
            <pc:sldMk cId="3916067510" sldId="277"/>
            <ac:spMk id="2" creationId="{1BB9225D-C472-4EA6-B837-8C8B619B5967}"/>
          </ac:spMkLst>
        </pc:spChg>
        <pc:spChg chg="del">
          <ac:chgData name="Jon Louie" userId="100300008D55C343@LIVE.COM" providerId="AD" clId="Web-{D74B36C5-75D5-480C-A219-8FBB192C3A79}" dt="2018-02-02T16:30:46.125" v="104"/>
          <ac:spMkLst>
            <pc:docMk/>
            <pc:sldMk cId="3916067510" sldId="277"/>
            <ac:spMk id="2" creationId="{7E2E50F4-E54E-4881-B522-9334F140EABA}"/>
          </ac:spMkLst>
        </pc:spChg>
        <pc:spChg chg="mod">
          <ac:chgData name="Jon Louie" userId="100300008D55C343@LIVE.COM" providerId="AD" clId="Web-{D74B36C5-75D5-480C-A219-8FBB192C3A79}" dt="2018-02-02T17:01:42.407" v="186"/>
          <ac:spMkLst>
            <pc:docMk/>
            <pc:sldMk cId="3916067510" sldId="277"/>
            <ac:spMk id="3" creationId="{E8EA206A-E513-4BE8-AC10-C5DE6DFE5255}"/>
          </ac:spMkLst>
        </pc:spChg>
        <pc:spChg chg="add mod">
          <ac:chgData name="Jon Louie" userId="100300008D55C343@LIVE.COM" providerId="AD" clId="Web-{D74B36C5-75D5-480C-A219-8FBB192C3A79}" dt="2018-02-02T17:02:40.768" v="208"/>
          <ac:spMkLst>
            <pc:docMk/>
            <pc:sldMk cId="3916067510" sldId="277"/>
            <ac:spMk id="4" creationId="{7F9696CA-EAC0-4F6D-A1CC-63DA97C6E02A}"/>
          </ac:spMkLst>
        </pc:spChg>
        <pc:spChg chg="add del mod">
          <ac:chgData name="Jon Louie" userId="100300008D55C343@LIVE.COM" providerId="AD" clId="Web-{D74B36C5-75D5-480C-A219-8FBB192C3A79}" dt="2018-02-02T16:30:49.016" v="105"/>
          <ac:spMkLst>
            <pc:docMk/>
            <pc:sldMk cId="3916067510" sldId="277"/>
            <ac:spMk id="5" creationId="{E852FF3E-1E0D-4C5B-93B8-73ADCA7AABD9}"/>
          </ac:spMkLst>
        </pc:spChg>
      </pc:sldChg>
    </pc:docChg>
  </pc:docChgLst>
  <pc:docChgLst>
    <pc:chgData name="Jon Louie" userId="9e760f5d-5be0-4989-88c1-d174d3090bac" providerId="ADAL" clId="{D8185138-7805-4FB4-97BF-1731E7AB2FE4}"/>
    <pc:docChg chg="addSld modSld sldOrd">
      <pc:chgData name="Jon Louie" userId="9e760f5d-5be0-4989-88c1-d174d3090bac" providerId="ADAL" clId="{D8185138-7805-4FB4-97BF-1731E7AB2FE4}" dt="2018-02-03T19:32:01.844" v="16"/>
      <pc:docMkLst>
        <pc:docMk/>
      </pc:docMkLst>
      <pc:sldChg chg="ord">
        <pc:chgData name="Jon Louie" userId="9e760f5d-5be0-4989-88c1-d174d3090bac" providerId="ADAL" clId="{D8185138-7805-4FB4-97BF-1731E7AB2FE4}" dt="2018-02-03T16:15:52.843" v="1"/>
        <pc:sldMkLst>
          <pc:docMk/>
          <pc:sldMk cId="1496187178" sldId="266"/>
        </pc:sldMkLst>
      </pc:sldChg>
      <pc:sldChg chg="modSp">
        <pc:chgData name="Jon Louie" userId="9e760f5d-5be0-4989-88c1-d174d3090bac" providerId="ADAL" clId="{D8185138-7805-4FB4-97BF-1731E7AB2FE4}" dt="2018-02-03T19:05:47.356" v="9"/>
        <pc:sldMkLst>
          <pc:docMk/>
          <pc:sldMk cId="852739072" sldId="272"/>
        </pc:sldMkLst>
        <pc:spChg chg="mod">
          <ac:chgData name="Jon Louie" userId="9e760f5d-5be0-4989-88c1-d174d3090bac" providerId="ADAL" clId="{D8185138-7805-4FB4-97BF-1731E7AB2FE4}" dt="2018-02-03T19:05:47.356" v="9"/>
          <ac:spMkLst>
            <pc:docMk/>
            <pc:sldMk cId="852739072" sldId="272"/>
            <ac:spMk id="3" creationId="{E8EA206A-E513-4BE8-AC10-C5DE6DFE5255}"/>
          </ac:spMkLst>
        </pc:spChg>
      </pc:sldChg>
      <pc:sldChg chg="delCm">
        <pc:chgData name="Jon Louie" userId="9e760f5d-5be0-4989-88c1-d174d3090bac" providerId="ADAL" clId="{D8185138-7805-4FB4-97BF-1731E7AB2FE4}" dt="2018-02-03T16:45:25.023" v="8"/>
        <pc:sldMkLst>
          <pc:docMk/>
          <pc:sldMk cId="382910460" sldId="274"/>
        </pc:sldMkLst>
      </pc:sldChg>
      <pc:sldChg chg="modSp ord">
        <pc:chgData name="Jon Louie" userId="9e760f5d-5be0-4989-88c1-d174d3090bac" providerId="ADAL" clId="{D8185138-7805-4FB4-97BF-1731E7AB2FE4}" dt="2018-02-03T19:06:02.223" v="14"/>
        <pc:sldMkLst>
          <pc:docMk/>
          <pc:sldMk cId="396125825" sldId="279"/>
        </pc:sldMkLst>
        <pc:spChg chg="mod">
          <ac:chgData name="Jon Louie" userId="9e760f5d-5be0-4989-88c1-d174d3090bac" providerId="ADAL" clId="{D8185138-7805-4FB4-97BF-1731E7AB2FE4}" dt="2018-02-03T19:05:55.185" v="11"/>
          <ac:spMkLst>
            <pc:docMk/>
            <pc:sldMk cId="396125825" sldId="279"/>
            <ac:spMk id="3" creationId="{E8EA206A-E513-4BE8-AC10-C5DE6DFE5255}"/>
          </ac:spMkLst>
        </pc:spChg>
      </pc:sldChg>
      <pc:sldChg chg="addSp modSp add ord">
        <pc:chgData name="Jon Louie" userId="9e760f5d-5be0-4989-88c1-d174d3090bac" providerId="ADAL" clId="{D8185138-7805-4FB4-97BF-1731E7AB2FE4}" dt="2018-02-03T19:32:01.844" v="16"/>
        <pc:sldMkLst>
          <pc:docMk/>
          <pc:sldMk cId="846531603" sldId="280"/>
        </pc:sldMkLst>
        <pc:spChg chg="mod">
          <ac:chgData name="Jon Louie" userId="9e760f5d-5be0-4989-88c1-d174d3090bac" providerId="ADAL" clId="{D8185138-7805-4FB4-97BF-1731E7AB2FE4}" dt="2018-02-03T16:21:44.774" v="4"/>
          <ac:spMkLst>
            <pc:docMk/>
            <pc:sldMk cId="846531603" sldId="280"/>
            <ac:spMk id="3" creationId="{E8EA206A-E513-4BE8-AC10-C5DE6DFE5255}"/>
          </ac:spMkLst>
        </pc:spChg>
        <pc:spChg chg="add">
          <ac:chgData name="Jon Louie" userId="9e760f5d-5be0-4989-88c1-d174d3090bac" providerId="ADAL" clId="{D8185138-7805-4FB4-97BF-1731E7AB2FE4}" dt="2018-02-03T19:32:01.844" v="16"/>
          <ac:spMkLst>
            <pc:docMk/>
            <pc:sldMk cId="846531603" sldId="280"/>
            <ac:spMk id="6" creationId="{E1A15095-6078-46D9-98AD-60344F817B36}"/>
          </ac:spMkLst>
        </pc:spChg>
        <pc:picChg chg="add">
          <ac:chgData name="Jon Louie" userId="9e760f5d-5be0-4989-88c1-d174d3090bac" providerId="ADAL" clId="{D8185138-7805-4FB4-97BF-1731E7AB2FE4}" dt="2018-02-03T16:22:02.911" v="6"/>
          <ac:picMkLst>
            <pc:docMk/>
            <pc:sldMk cId="846531603" sldId="280"/>
            <ac:picMk id="4" creationId="{473645A4-BE28-495F-9DFA-BA75F5458E11}"/>
          </ac:picMkLst>
        </pc:picChg>
        <pc:picChg chg="add">
          <ac:chgData name="Jon Louie" userId="9e760f5d-5be0-4989-88c1-d174d3090bac" providerId="ADAL" clId="{D8185138-7805-4FB4-97BF-1731E7AB2FE4}" dt="2018-02-03T19:31:02.644" v="15"/>
          <ac:picMkLst>
            <pc:docMk/>
            <pc:sldMk cId="846531603" sldId="280"/>
            <ac:picMk id="1026" creationId="{6A9B7A23-8698-4AF9-8060-F97C54A4E80C}"/>
          </ac:picMkLst>
        </pc:picChg>
      </pc:sldChg>
      <pc:sldChg chg="add ord">
        <pc:chgData name="Jon Louie" userId="9e760f5d-5be0-4989-88c1-d174d3090bac" providerId="ADAL" clId="{D8185138-7805-4FB4-97BF-1731E7AB2FE4}" dt="2018-02-03T19:05:59.608" v="13"/>
        <pc:sldMkLst>
          <pc:docMk/>
          <pc:sldMk cId="181285663" sldId="281"/>
        </pc:sldMkLst>
      </pc:sldChg>
    </pc:docChg>
  </pc:docChgLst>
  <pc:docChgLst>
    <pc:chgData name="Jon Louie" userId="9e760f5d-5be0-4989-88c1-d174d3090bac" providerId="ADAL" clId="{2AC9D605-234E-46CE-97DC-01E8BF7ED20C}"/>
    <pc:docChg chg="undo custSel addSld delSld modSld sldOrd">
      <pc:chgData name="Jon Louie" userId="9e760f5d-5be0-4989-88c1-d174d3090bac" providerId="ADAL" clId="{2AC9D605-234E-46CE-97DC-01E8BF7ED20C}" dt="2018-02-01T22:30:46.338" v="239" actId="1076"/>
      <pc:docMkLst>
        <pc:docMk/>
      </pc:docMkLst>
      <pc:sldChg chg="modSp">
        <pc:chgData name="Jon Louie" userId="9e760f5d-5be0-4989-88c1-d174d3090bac" providerId="ADAL" clId="{2AC9D605-234E-46CE-97DC-01E8BF7ED20C}" dt="2018-02-01T20:49:37.590" v="88" actId="2711"/>
        <pc:sldMkLst>
          <pc:docMk/>
          <pc:sldMk cId="3886768237" sldId="258"/>
        </pc:sldMkLst>
        <pc:spChg chg="mod">
          <ac:chgData name="Jon Louie" userId="9e760f5d-5be0-4989-88c1-d174d3090bac" providerId="ADAL" clId="{2AC9D605-234E-46CE-97DC-01E8BF7ED20C}" dt="2018-02-01T20:49:37.590" v="88" actId="2711"/>
          <ac:spMkLst>
            <pc:docMk/>
            <pc:sldMk cId="3886768237" sldId="258"/>
            <ac:spMk id="2" creationId="{6068C320-54D0-483E-A3C2-7E37F86B916D}"/>
          </ac:spMkLst>
        </pc:spChg>
      </pc:sldChg>
      <pc:sldChg chg="modSp">
        <pc:chgData name="Jon Louie" userId="9e760f5d-5be0-4989-88c1-d174d3090bac" providerId="ADAL" clId="{2AC9D605-234E-46CE-97DC-01E8BF7ED20C}" dt="2018-02-01T20:35:18.820" v="86" actId="20577"/>
        <pc:sldMkLst>
          <pc:docMk/>
          <pc:sldMk cId="4218143333" sldId="259"/>
        </pc:sldMkLst>
        <pc:spChg chg="mod">
          <ac:chgData name="Jon Louie" userId="9e760f5d-5be0-4989-88c1-d174d3090bac" providerId="ADAL" clId="{2AC9D605-234E-46CE-97DC-01E8BF7ED20C}" dt="2018-02-01T20:35:18.820" v="86" actId="20577"/>
          <ac:spMkLst>
            <pc:docMk/>
            <pc:sldMk cId="4218143333" sldId="259"/>
            <ac:spMk id="3" creationId="{E8EA206A-E513-4BE8-AC10-C5DE6DFE5255}"/>
          </ac:spMkLst>
        </pc:spChg>
      </pc:sldChg>
      <pc:sldChg chg="modSp">
        <pc:chgData name="Jon Louie" userId="9e760f5d-5be0-4989-88c1-d174d3090bac" providerId="ADAL" clId="{2AC9D605-234E-46CE-97DC-01E8BF7ED20C}" dt="2018-02-01T20:32:52.612" v="37" actId="20577"/>
        <pc:sldMkLst>
          <pc:docMk/>
          <pc:sldMk cId="103735278" sldId="260"/>
        </pc:sldMkLst>
        <pc:spChg chg="mod">
          <ac:chgData name="Jon Louie" userId="9e760f5d-5be0-4989-88c1-d174d3090bac" providerId="ADAL" clId="{2AC9D605-234E-46CE-97DC-01E8BF7ED20C}" dt="2018-02-01T20:32:52.612" v="37" actId="20577"/>
          <ac:spMkLst>
            <pc:docMk/>
            <pc:sldMk cId="103735278" sldId="260"/>
            <ac:spMk id="2" creationId="{7E2E50F4-E54E-4881-B522-9334F140EABA}"/>
          </ac:spMkLst>
        </pc:spChg>
      </pc:sldChg>
      <pc:sldChg chg="ord">
        <pc:chgData name="Jon Louie" userId="9e760f5d-5be0-4989-88c1-d174d3090bac" providerId="ADAL" clId="{2AC9D605-234E-46CE-97DC-01E8BF7ED20C}" dt="2018-02-01T20:51:48.852" v="94" actId="1076"/>
        <pc:sldMkLst>
          <pc:docMk/>
          <pc:sldMk cId="557669138" sldId="263"/>
        </pc:sldMkLst>
      </pc:sldChg>
      <pc:sldChg chg="ord">
        <pc:chgData name="Jon Louie" userId="9e760f5d-5be0-4989-88c1-d174d3090bac" providerId="ADAL" clId="{2AC9D605-234E-46CE-97DC-01E8BF7ED20C}" dt="2018-02-01T21:06:49.364" v="100" actId="1076"/>
        <pc:sldMkLst>
          <pc:docMk/>
          <pc:sldMk cId="1126566858" sldId="264"/>
        </pc:sldMkLst>
      </pc:sldChg>
      <pc:sldChg chg="modSp">
        <pc:chgData name="Jon Louie" userId="9e760f5d-5be0-4989-88c1-d174d3090bac" providerId="ADAL" clId="{2AC9D605-234E-46CE-97DC-01E8BF7ED20C}" dt="2018-02-01T20:34:40.628" v="74" actId="20577"/>
        <pc:sldMkLst>
          <pc:docMk/>
          <pc:sldMk cId="1993350454" sldId="265"/>
        </pc:sldMkLst>
        <pc:spChg chg="mod">
          <ac:chgData name="Jon Louie" userId="9e760f5d-5be0-4989-88c1-d174d3090bac" providerId="ADAL" clId="{2AC9D605-234E-46CE-97DC-01E8BF7ED20C}" dt="2018-02-01T20:34:40.628" v="74" actId="20577"/>
          <ac:spMkLst>
            <pc:docMk/>
            <pc:sldMk cId="1993350454" sldId="265"/>
            <ac:spMk id="3" creationId="{E8EA206A-E513-4BE8-AC10-C5DE6DFE5255}"/>
          </ac:spMkLst>
        </pc:spChg>
      </pc:sldChg>
      <pc:sldChg chg="addSp delSp modSp">
        <pc:chgData name="Jon Louie" userId="9e760f5d-5be0-4989-88c1-d174d3090bac" providerId="ADAL" clId="{2AC9D605-234E-46CE-97DC-01E8BF7ED20C}" dt="2018-02-01T22:30:46.338" v="239" actId="1076"/>
        <pc:sldMkLst>
          <pc:docMk/>
          <pc:sldMk cId="1496187178" sldId="266"/>
        </pc:sldMkLst>
        <pc:spChg chg="del">
          <ac:chgData name="Jon Louie" userId="9e760f5d-5be0-4989-88c1-d174d3090bac" providerId="ADAL" clId="{2AC9D605-234E-46CE-97DC-01E8BF7ED20C}" dt="2018-02-01T22:29:27.650" v="232" actId="478"/>
          <ac:spMkLst>
            <pc:docMk/>
            <pc:sldMk cId="1496187178" sldId="266"/>
            <ac:spMk id="2" creationId="{7E2E50F4-E54E-4881-B522-9334F140EABA}"/>
          </ac:spMkLst>
        </pc:spChg>
        <pc:spChg chg="del">
          <ac:chgData name="Jon Louie" userId="9e760f5d-5be0-4989-88c1-d174d3090bac" providerId="ADAL" clId="{2AC9D605-234E-46CE-97DC-01E8BF7ED20C}" dt="2018-02-01T22:29:26.291" v="231" actId="478"/>
          <ac:spMkLst>
            <pc:docMk/>
            <pc:sldMk cId="1496187178" sldId="266"/>
            <ac:spMk id="3" creationId="{E8EA206A-E513-4BE8-AC10-C5DE6DFE5255}"/>
          </ac:spMkLst>
        </pc:spChg>
        <pc:spChg chg="add mod">
          <ac:chgData name="Jon Louie" userId="9e760f5d-5be0-4989-88c1-d174d3090bac" providerId="ADAL" clId="{2AC9D605-234E-46CE-97DC-01E8BF7ED20C}" dt="2018-02-01T22:29:23.234" v="230" actId="1076"/>
          <ac:spMkLst>
            <pc:docMk/>
            <pc:sldMk cId="1496187178" sldId="266"/>
            <ac:spMk id="4" creationId="{6B55ADDA-125D-4138-A0C3-7D8D22CDE4FE}"/>
          </ac:spMkLst>
        </pc:spChg>
        <pc:spChg chg="add mod">
          <ac:chgData name="Jon Louie" userId="9e760f5d-5be0-4989-88c1-d174d3090bac" providerId="ADAL" clId="{2AC9D605-234E-46CE-97DC-01E8BF7ED20C}" dt="2018-02-01T22:30:19.608" v="235" actId="255"/>
          <ac:spMkLst>
            <pc:docMk/>
            <pc:sldMk cId="1496187178" sldId="266"/>
            <ac:spMk id="5" creationId="{D14F4465-2A30-41F5-824A-1E917D65C508}"/>
          </ac:spMkLst>
        </pc:spChg>
        <pc:spChg chg="add mod">
          <ac:chgData name="Jon Louie" userId="9e760f5d-5be0-4989-88c1-d174d3090bac" providerId="ADAL" clId="{2AC9D605-234E-46CE-97DC-01E8BF7ED20C}" dt="2018-02-01T22:30:46.338" v="239" actId="1076"/>
          <ac:spMkLst>
            <pc:docMk/>
            <pc:sldMk cId="1496187178" sldId="266"/>
            <ac:spMk id="6" creationId="{31F64DE9-AECB-4E98-86CA-FC31D52F98ED}"/>
          </ac:spMkLst>
        </pc:spChg>
      </pc:sldChg>
      <pc:sldChg chg="ord">
        <pc:chgData name="Jon Louie" userId="9e760f5d-5be0-4989-88c1-d174d3090bac" providerId="ADAL" clId="{2AC9D605-234E-46CE-97DC-01E8BF7ED20C}" dt="2018-02-01T20:51:50.733" v="95" actId="1076"/>
        <pc:sldMkLst>
          <pc:docMk/>
          <pc:sldMk cId="287805618" sldId="268"/>
        </pc:sldMkLst>
      </pc:sldChg>
      <pc:sldChg chg="modSp add ord">
        <pc:chgData name="Jon Louie" userId="9e760f5d-5be0-4989-88c1-d174d3090bac" providerId="ADAL" clId="{2AC9D605-234E-46CE-97DC-01E8BF7ED20C}" dt="2018-02-01T22:28:05.843" v="227" actId="15"/>
        <pc:sldMkLst>
          <pc:docMk/>
          <pc:sldMk cId="382910460" sldId="274"/>
        </pc:sldMkLst>
        <pc:spChg chg="mod">
          <ac:chgData name="Jon Louie" userId="9e760f5d-5be0-4989-88c1-d174d3090bac" providerId="ADAL" clId="{2AC9D605-234E-46CE-97DC-01E8BF7ED20C}" dt="2018-02-01T22:25:20.378" v="151" actId="20577"/>
          <ac:spMkLst>
            <pc:docMk/>
            <pc:sldMk cId="382910460" sldId="274"/>
            <ac:spMk id="2" creationId="{7E2E50F4-E54E-4881-B522-9334F140EABA}"/>
          </ac:spMkLst>
        </pc:spChg>
        <pc:spChg chg="mod">
          <ac:chgData name="Jon Louie" userId="9e760f5d-5be0-4989-88c1-d174d3090bac" providerId="ADAL" clId="{2AC9D605-234E-46CE-97DC-01E8BF7ED20C}" dt="2018-02-01T22:28:05.843" v="227" actId="15"/>
          <ac:spMkLst>
            <pc:docMk/>
            <pc:sldMk cId="382910460" sldId="274"/>
            <ac:spMk id="3" creationId="{E8EA206A-E513-4BE8-AC10-C5DE6DFE5255}"/>
          </ac:spMkLst>
        </pc:spChg>
      </pc:sldChg>
    </pc:docChg>
  </pc:docChgLst>
  <pc:docChgLst>
    <pc:chgData name="Jon Louie" userId="100300008D55C343@LIVE.COM" providerId="AD" clId="Web-{7293692E-A456-4802-BF35-2E04D13E5715}"/>
    <pc:docChg chg="addSld delSld modSld">
      <pc:chgData name="Jon Louie" userId="100300008D55C343@LIVE.COM" providerId="AD" clId="Web-{7293692E-A456-4802-BF35-2E04D13E5715}" dt="2018-02-03T06:49:10.735" v="90"/>
      <pc:docMkLst>
        <pc:docMk/>
      </pc:docMkLst>
      <pc:sldChg chg="modSp">
        <pc:chgData name="Jon Louie" userId="100300008D55C343@LIVE.COM" providerId="AD" clId="Web-{7293692E-A456-4802-BF35-2E04D13E5715}" dt="2018-02-03T06:48:59.982" v="87"/>
        <pc:sldMkLst>
          <pc:docMk/>
          <pc:sldMk cId="1058490997" sldId="270"/>
        </pc:sldMkLst>
        <pc:spChg chg="mod">
          <ac:chgData name="Jon Louie" userId="100300008D55C343@LIVE.COM" providerId="AD" clId="Web-{7293692E-A456-4802-BF35-2E04D13E5715}" dt="2018-02-03T06:48:59.982" v="87"/>
          <ac:spMkLst>
            <pc:docMk/>
            <pc:sldMk cId="1058490997" sldId="270"/>
            <ac:spMk id="3" creationId="{E8EA206A-E513-4BE8-AC10-C5DE6DFE5255}"/>
          </ac:spMkLst>
        </pc:spChg>
      </pc:sldChg>
      <pc:sldChg chg="del">
        <pc:chgData name="Jon Louie" userId="100300008D55C343@LIVE.COM" providerId="AD" clId="Web-{7293692E-A456-4802-BF35-2E04D13E5715}" dt="2018-02-03T06:49:10.735" v="89"/>
        <pc:sldMkLst>
          <pc:docMk/>
          <pc:sldMk cId="2804043762" sldId="273"/>
        </pc:sldMkLst>
      </pc:sldChg>
      <pc:sldChg chg="del">
        <pc:chgData name="Jon Louie" userId="100300008D55C343@LIVE.COM" providerId="AD" clId="Web-{7293692E-A456-4802-BF35-2E04D13E5715}" dt="2018-02-03T06:49:10.735" v="90"/>
        <pc:sldMkLst>
          <pc:docMk/>
          <pc:sldMk cId="2983625498" sldId="275"/>
        </pc:sldMkLst>
      </pc:sldChg>
      <pc:sldChg chg="addSp delSp modSp add replId">
        <pc:chgData name="Jon Louie" userId="100300008D55C343@LIVE.COM" providerId="AD" clId="Web-{7293692E-A456-4802-BF35-2E04D13E5715}" dt="2018-02-03T06:46:15.722" v="19"/>
        <pc:sldMkLst>
          <pc:docMk/>
          <pc:sldMk cId="3927900792" sldId="278"/>
        </pc:sldMkLst>
        <pc:spChg chg="mod">
          <ac:chgData name="Jon Louie" userId="100300008D55C343@LIVE.COM" providerId="AD" clId="Web-{7293692E-A456-4802-BF35-2E04D13E5715}" dt="2018-02-03T06:46:15.722" v="19"/>
          <ac:spMkLst>
            <pc:docMk/>
            <pc:sldMk cId="3927900792" sldId="278"/>
            <ac:spMk id="2" creationId="{7E2E50F4-E54E-4881-B522-9334F140EABA}"/>
          </ac:spMkLst>
        </pc:spChg>
        <pc:spChg chg="del">
          <ac:chgData name="Jon Louie" userId="100300008D55C343@LIVE.COM" providerId="AD" clId="Web-{7293692E-A456-4802-BF35-2E04D13E5715}" dt="2018-02-03T06:44:36.136" v="4"/>
          <ac:spMkLst>
            <pc:docMk/>
            <pc:sldMk cId="3927900792" sldId="278"/>
            <ac:spMk id="3" creationId="{E8EA206A-E513-4BE8-AC10-C5DE6DFE5255}"/>
          </ac:spMkLst>
        </pc:spChg>
        <pc:picChg chg="add del mod">
          <ac:chgData name="Jon Louie" userId="100300008D55C343@LIVE.COM" providerId="AD" clId="Web-{7293692E-A456-4802-BF35-2E04D13E5715}" dt="2018-02-03T06:45:40.033" v="12"/>
          <ac:picMkLst>
            <pc:docMk/>
            <pc:sldMk cId="3927900792" sldId="278"/>
            <ac:picMk id="4" creationId="{EC5727CE-62C4-4C86-B668-3BC28F37771D}"/>
          </ac:picMkLst>
        </pc:picChg>
        <pc:picChg chg="add mod">
          <ac:chgData name="Jon Louie" userId="100300008D55C343@LIVE.COM" providerId="AD" clId="Web-{7293692E-A456-4802-BF35-2E04D13E5715}" dt="2018-02-03T06:45:57.175" v="15"/>
          <ac:picMkLst>
            <pc:docMk/>
            <pc:sldMk cId="3927900792" sldId="278"/>
            <ac:picMk id="6" creationId="{C2D17561-CB4A-46D8-82CD-BB09365548F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F0A87-3772-244F-AD02-17F90A43D61F}" type="datetimeFigureOut">
              <a:rPr lang="en-US" smtClean="0"/>
              <a:t>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2D8B8-5818-7B48-9A52-CFE954B6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12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Conversion rate = (# of users who buy vs users who just browse)</a:t>
            </a:r>
          </a:p>
          <a:p>
            <a:r>
              <a:rPr lang="en-US" dirty="0"/>
              <a:t>Bundle = items that go well together</a:t>
            </a:r>
          </a:p>
          <a:p>
            <a:r>
              <a:rPr lang="en-US" dirty="0" err="1"/>
              <a:t>Loaylty</a:t>
            </a:r>
            <a:r>
              <a:rPr lang="en-US" dirty="0"/>
              <a:t>: (personalization =&gt; better suggestions =&gt; customer feels valued)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/>
              <a:t>Personalization: (e.g. Pandora)</a:t>
            </a:r>
          </a:p>
          <a:p>
            <a:r>
              <a:rPr lang="en-US" dirty="0"/>
              <a:t>Express self, </a:t>
            </a:r>
            <a:r>
              <a:rPr lang="en-US" dirty="0" err="1"/>
              <a:t>etc</a:t>
            </a:r>
            <a:r>
              <a:rPr lang="en-US" dirty="0"/>
              <a:t>: Recommender systems require user data to function effectively, sometimes people are willing to give this information freely via review/ratings 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2D8B8-5818-7B48-9A52-CFE954B635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0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Powerful tools that better customer-business relationship through all of the above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2D8B8-5818-7B48-9A52-CFE954B635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8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competition for recommender systems of this scale</a:t>
            </a:r>
          </a:p>
          <a:p>
            <a:r>
              <a:rPr lang="en-US" dirty="0"/>
              <a:t>-Highly competitive, but equally collaborative. Some of the top teams merged to form a single team or project, not just to win, but to push the boundaries of recommender system technology. Many participants were already a part of a research firm or founded their own research firms after the competition ended.</a:t>
            </a:r>
          </a:p>
          <a:p>
            <a:r>
              <a:rPr lang="en-US" dirty="0"/>
              <a:t>-Overall, very significant event in the history recommender systems in terms of exposure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2D8B8-5818-7B48-9A52-CFE954B635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8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measure many different things, some of which are difficult to quantify (loyalty, browsing experience)</a:t>
            </a:r>
          </a:p>
          <a:p>
            <a:r>
              <a:rPr lang="en-US" dirty="0"/>
              <a:t>Can be difficult to measure item relevance (given item is relevant to user's search query, but user might not need the item and will ignore it)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2D8B8-5818-7B48-9A52-CFE954B635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556671-71B0-476B-98FC-734A71ED8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49F6B2A-23B8-48E6-935C-678238C04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6912B0-9E17-4DB3-ACE1-95A868DB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0FBC6F-3E15-4450-8545-A8E6C863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255029-EFEA-4F40-B20F-56635D2A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1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1C2733-3482-4016-B357-A9E10145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EB7A2F4-4E01-4FD8-9CEB-4FCBE176C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E8ABDC-602D-4E7E-B306-C7833311F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91AD2F-244E-44EE-9A9A-74AE8094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320869-B3DF-4BDF-862D-C851E553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1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6AC3856-9EF4-4096-BE03-53CBADE9B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AEA06A6-C047-4063-BA00-834FB976B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0961DD-4B44-4D95-8C5A-9AE76222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E50E46-C43C-4E35-98F7-F2A50297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AB56DC-EF87-46DC-82A6-869C649F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2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9910A-5862-43D9-B038-D33856F3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CC69B3-7631-410F-9E6A-EAE95C3D6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B48848-6200-43F1-A7CB-FDDCD86D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98716D-48EB-425B-87D1-4B0E398BB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E96FC6-1685-4144-B763-A30B4E81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5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8F7C2A-39E3-497D-84DF-EB557026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EEC6BC-EBB0-42E4-AE6B-696246A2C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A78ADE-3CBA-4861-9A8B-54D75B82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7D943B-A17E-45B6-99A8-9982F2CA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73AD49-64FA-4BEE-8F1E-3FADD7C1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9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B9691D-1FE6-4FE7-B0FE-A1342616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785F9D-E0AB-4CF0-B598-0A7324F99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736CA31-F141-49CE-A848-732672F99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77BB000-F355-435A-89B1-52D86E8D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A26B40A-946A-4494-B20A-F953EF41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2FCB07-C062-43F5-A1FD-F485947D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C6EE4B-9349-4E23-BC98-31625830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2E42D2-E7A4-45C5-AFBE-73CE3884E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D688374-D1D9-4AAB-8C50-31930657D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7B9CAA6-AEEF-4483-A8E1-95CED99FB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FD96039-F7B3-468B-8DE0-05B309C85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F93A79A-B9E9-42EF-86A0-180CADB5A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1220DC-A37B-426E-933A-E304C4B7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0B8A83-5F82-4622-BF2C-73F99ED7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1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E5627E-2286-4321-B539-8466B4E1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F78C70C-8B83-4EB9-BEA4-576C43DD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ABA2E88-D9A3-4ADC-810E-E7E12AFDF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DBE028F-FD41-420D-93DC-C9B62BFE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6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C0D1FBB-9A5B-4F23-90EA-23FA95E5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179CB7C-8407-4A7E-8334-42356C8B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B503CAD-ED5F-40F0-B2CD-05BB7216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2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781A8-A328-402E-88F9-78C4E1575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C9D6C8-B129-4ACE-B179-5015BF1AD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54053C-E796-4FDA-B839-C7FCAB13E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DAB190-48BC-430F-BC8B-68B00A48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01FF948-DA3D-4F57-BB95-3E330A27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C139E0-919C-47E2-A672-2490EC0B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6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63B548-C559-4C39-9862-E659C736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63B723F-E472-4C0D-BE3A-9C24B6337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A8DD5D3-70EA-4113-A822-DC5FC7384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CE9380-E2B4-494B-A119-88F48F1A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1BCA60A-AE2D-482D-8715-B4E8FB8B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2BE1F9-9CB1-4B53-9875-CBBA6C0D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8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781DCCC-91A2-4AE4-A404-C766260C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A66D20-4C8C-4B1A-892D-6525D4C56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B56857-7881-4D41-994D-3546E633E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8980D-D9BC-4656-8794-AE6A67B61170}" type="datetimeFigureOut">
              <a:rPr lang="en-US" smtClean="0"/>
              <a:t>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C6CA78-19A1-4433-A257-48B0B4FC0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CCB415D-EC97-4D0A-8866-FC47AB93D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1F83E-1857-4A10-A576-8D69ADB6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2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68C320-54D0-483E-A3C2-7E37F86B9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Recommender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9AE3FE0-D89A-4A3C-863A-0980A46D7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Louie</a:t>
            </a:r>
          </a:p>
        </p:txBody>
      </p:sp>
    </p:spTree>
    <p:extLst>
      <p:ext uri="{BB962C8B-B14F-4D97-AF65-F5344CB8AC3E}">
        <p14:creationId xmlns:p14="http://schemas.microsoft.com/office/powerpoint/2010/main" val="3886768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2E50F4-E54E-4881-B522-9334F140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243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Types of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903"/>
            <a:ext cx="10515600" cy="38970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2"/>
              </a:buClr>
            </a:pPr>
            <a:r>
              <a:rPr lang="en-US" dirty="0"/>
              <a:t>Association rules filtering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Recommends items by relating single items with bundles of items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Uses conditional probabilities and statistics based on previous user data</a:t>
            </a:r>
          </a:p>
          <a:p>
            <a:pPr lvl="1">
              <a:buClr>
                <a:schemeClr val="tx2"/>
              </a:buClr>
            </a:pPr>
            <a:endParaRPr lang="en-US" dirty="0"/>
          </a:p>
          <a:p>
            <a:pPr lvl="1">
              <a:buClr>
                <a:schemeClr val="tx2"/>
              </a:buClr>
            </a:pPr>
            <a:r>
              <a:rPr lang="en-US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73645A4-BE28-495F-9DFA-BA75F5458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4"/>
          <a:stretch/>
        </p:blipFill>
        <p:spPr>
          <a:xfrm>
            <a:off x="5670249" y="4432450"/>
            <a:ext cx="5683551" cy="1816594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1026" name="Picture 2" descr="Hopkins 532 Mallory 26&amp;quot; Snow Brush with Foam Grip (Colors may vary)">
            <a:extLst>
              <a:ext uri="{FF2B5EF4-FFF2-40B4-BE49-F238E27FC236}">
                <a16:creationId xmlns:a16="http://schemas.microsoft.com/office/drawing/2014/main" xmlns="" id="{6A9B7A23-8698-4AF9-8060-F97C54A4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640" y="4461247"/>
            <a:ext cx="1787797" cy="178779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E1A15095-6078-46D9-98AD-60344F817B36}"/>
              </a:ext>
            </a:extLst>
          </p:cNvPr>
          <p:cNvSpPr/>
          <p:nvPr/>
        </p:nvSpPr>
        <p:spPr>
          <a:xfrm>
            <a:off x="4221673" y="509843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31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403"/>
            <a:ext cx="10515600" cy="4846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2"/>
              </a:buClr>
            </a:pPr>
            <a:r>
              <a:rPr lang="en-US" dirty="0"/>
              <a:t>Content-based </a:t>
            </a:r>
            <a:r>
              <a:rPr lang="en-US" dirty="0" smtClean="0"/>
              <a:t>filtering</a:t>
            </a:r>
          </a:p>
          <a:p>
            <a:pPr lvl="1">
              <a:buClr>
                <a:schemeClr val="tx2"/>
              </a:buClr>
            </a:pPr>
            <a:r>
              <a:rPr lang="en-US" dirty="0" smtClean="0"/>
              <a:t>Find products with similar attributes</a:t>
            </a:r>
          </a:p>
          <a:p>
            <a:pPr lvl="1">
              <a:buClr>
                <a:schemeClr val="tx2"/>
              </a:buClr>
            </a:pPr>
            <a:r>
              <a:rPr lang="en-US" dirty="0" smtClean="0"/>
              <a:t>Good for finding similar or diverse items to recommend</a:t>
            </a:r>
          </a:p>
          <a:p>
            <a:pPr lvl="1">
              <a:buClr>
                <a:schemeClr val="tx2"/>
              </a:buClr>
            </a:pPr>
            <a:r>
              <a:rPr lang="en-US" dirty="0" smtClean="0"/>
              <a:t>Caveats:</a:t>
            </a:r>
          </a:p>
          <a:p>
            <a:pPr lvl="2">
              <a:buClr>
                <a:schemeClr val="tx2"/>
              </a:buClr>
            </a:pPr>
            <a:r>
              <a:rPr lang="en-US" dirty="0" smtClean="0"/>
              <a:t>Every </a:t>
            </a:r>
            <a:r>
              <a:rPr lang="en-US" dirty="0"/>
              <a:t>single item must be analyzed and given attribute </a:t>
            </a:r>
            <a:r>
              <a:rPr lang="en-US" dirty="0" smtClean="0"/>
              <a:t>values</a:t>
            </a:r>
            <a:endParaRPr lang="en-US" dirty="0"/>
          </a:p>
          <a:p>
            <a:pPr lvl="2">
              <a:buClr>
                <a:schemeClr val="tx2"/>
              </a:buClr>
            </a:pPr>
            <a:r>
              <a:rPr lang="en-US" dirty="0"/>
              <a:t>Requires a domain expert to determine </a:t>
            </a:r>
            <a:r>
              <a:rPr lang="en-US" dirty="0" smtClean="0"/>
              <a:t>best attributes to use for </a:t>
            </a:r>
            <a:r>
              <a:rPr lang="en-US" dirty="0"/>
              <a:t>each </a:t>
            </a:r>
            <a:r>
              <a:rPr lang="en-US" dirty="0" smtClean="0"/>
              <a:t>item</a:t>
            </a:r>
            <a:endParaRPr lang="en-US" dirty="0"/>
          </a:p>
          <a:p>
            <a:pPr lvl="2">
              <a:buClr>
                <a:schemeClr val="tx2"/>
              </a:buClr>
            </a:pPr>
            <a:r>
              <a:rPr lang="en-US" dirty="0"/>
              <a:t>Very </a:t>
            </a:r>
            <a:r>
              <a:rPr lang="en-US" dirty="0" smtClean="0"/>
              <a:t>expensive</a:t>
            </a:r>
            <a:endParaRPr lang="en-US" dirty="0"/>
          </a:p>
          <a:p>
            <a:pPr lvl="1">
              <a:buClr>
                <a:schemeClr val="tx2"/>
              </a:buClr>
            </a:pPr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65" y="4448777"/>
            <a:ext cx="7232797" cy="221268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6" name="Picture 2" descr="Hopkins 532 Mallory 26&amp;quot; Snow Brush with Foam Grip (Colors may vary)">
            <a:extLst>
              <a:ext uri="{FF2B5EF4-FFF2-40B4-BE49-F238E27FC236}">
                <a16:creationId xmlns:a16="http://schemas.microsoft.com/office/drawing/2014/main" xmlns="" id="{6A9B7A23-8698-4AF9-8060-F97C54A4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696" y="4505229"/>
            <a:ext cx="2156234" cy="215623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5">
            <a:extLst>
              <a:ext uri="{FF2B5EF4-FFF2-40B4-BE49-F238E27FC236}">
                <a16:creationId xmlns:a16="http://schemas.microsoft.com/office/drawing/2014/main" xmlns="" id="{E1A15095-6078-46D9-98AD-60344F817B36}"/>
              </a:ext>
            </a:extLst>
          </p:cNvPr>
          <p:cNvSpPr/>
          <p:nvPr/>
        </p:nvSpPr>
        <p:spPr>
          <a:xfrm>
            <a:off x="3900834" y="5310085"/>
            <a:ext cx="8154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403"/>
            <a:ext cx="10515600" cy="4846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2"/>
              </a:buClr>
            </a:pPr>
            <a:r>
              <a:rPr lang="en-US" dirty="0" smtClean="0"/>
              <a:t>Collaborative filtering</a:t>
            </a:r>
          </a:p>
          <a:p>
            <a:pPr lvl="1">
              <a:buClr>
                <a:schemeClr val="tx2"/>
              </a:buClr>
            </a:pPr>
            <a:r>
              <a:rPr lang="en-US" dirty="0" smtClean="0"/>
              <a:t>Find products based on preferences of similar users</a:t>
            </a:r>
          </a:p>
          <a:p>
            <a:pPr lvl="1">
              <a:buClr>
                <a:schemeClr val="tx2"/>
              </a:buClr>
            </a:pPr>
            <a:r>
              <a:rPr lang="en-US" dirty="0" smtClean="0"/>
              <a:t>Easier and cheaper to acquire data than with content-based filtering</a:t>
            </a:r>
          </a:p>
          <a:p>
            <a:pPr lvl="1">
              <a:buClr>
                <a:schemeClr val="tx2"/>
              </a:buClr>
            </a:pPr>
            <a:r>
              <a:rPr lang="en-US" dirty="0" smtClean="0"/>
              <a:t>Caveats:</a:t>
            </a:r>
          </a:p>
          <a:p>
            <a:pPr lvl="2">
              <a:buClr>
                <a:schemeClr val="tx2"/>
              </a:buClr>
            </a:pPr>
            <a:r>
              <a:rPr lang="en-US" dirty="0" smtClean="0"/>
              <a:t>Suffers from “cold start” (requires initial data set to function properly)</a:t>
            </a:r>
          </a:p>
          <a:p>
            <a:pPr lvl="2">
              <a:buClr>
                <a:schemeClr val="tx2"/>
              </a:buClr>
            </a:pPr>
            <a:r>
              <a:rPr lang="en-US" dirty="0" smtClean="0"/>
              <a:t>Expensive to compute</a:t>
            </a:r>
            <a:endParaRPr lang="en-US" dirty="0"/>
          </a:p>
          <a:p>
            <a:pPr lvl="1">
              <a:buClr>
                <a:schemeClr val="tx2"/>
              </a:buClr>
            </a:pPr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76" y="4374808"/>
            <a:ext cx="10570352" cy="1872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91226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2E50F4-E54E-4881-B522-9334F140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243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Evaluating a Recommender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903"/>
            <a:ext cx="10515600" cy="38970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2"/>
              </a:buClr>
            </a:pPr>
            <a:r>
              <a:rPr lang="en-US" dirty="0"/>
              <a:t>Difficult objective- how can the relevance or effectiveness of a recommendation be measured?</a:t>
            </a:r>
          </a:p>
          <a:p>
            <a:pPr lvl="1">
              <a:buClr>
                <a:schemeClr val="tx2"/>
              </a:buClr>
            </a:pPr>
            <a:endParaRPr lang="en-US" dirty="0"/>
          </a:p>
          <a:p>
            <a:pPr>
              <a:buClr>
                <a:schemeClr val="tx2"/>
              </a:buClr>
            </a:pPr>
            <a:r>
              <a:rPr lang="en-US" dirty="0"/>
              <a:t>Metrics: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User engagement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Using a controlled test group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A/B testing</a:t>
            </a:r>
          </a:p>
        </p:txBody>
      </p:sp>
    </p:spTree>
    <p:extLst>
      <p:ext uri="{BB962C8B-B14F-4D97-AF65-F5344CB8AC3E}">
        <p14:creationId xmlns:p14="http://schemas.microsoft.com/office/powerpoint/2010/main" val="105849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2E50F4-E54E-4881-B522-9334F140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24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Demo: An exercise in collaborative filtering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903"/>
            <a:ext cx="10515600" cy="3897059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dirty="0" smtClean="0"/>
              <a:t>Used movie rating data from IMDB and </a:t>
            </a:r>
            <a:r>
              <a:rPr lang="en-US" dirty="0" err="1" smtClean="0"/>
              <a:t>RottenTomatoes</a:t>
            </a:r>
            <a:r>
              <a:rPr lang="en-US" dirty="0" smtClean="0"/>
              <a:t>, curated by </a:t>
            </a:r>
            <a:r>
              <a:rPr lang="en-US" dirty="0" err="1" smtClean="0"/>
              <a:t>GroupLens</a:t>
            </a:r>
            <a:r>
              <a:rPr lang="en-US" dirty="0" smtClean="0"/>
              <a:t> Research</a:t>
            </a:r>
          </a:p>
          <a:p>
            <a:pPr>
              <a:buClr>
                <a:schemeClr val="tx2"/>
              </a:buClr>
            </a:pPr>
            <a:r>
              <a:rPr lang="en-US" dirty="0" smtClean="0"/>
              <a:t>Find similar users based on their movie preferences </a:t>
            </a:r>
          </a:p>
          <a:p>
            <a:pPr>
              <a:buClr>
                <a:schemeClr val="tx2"/>
              </a:buClr>
            </a:pPr>
            <a:r>
              <a:rPr lang="en-US" dirty="0" smtClean="0"/>
              <a:t>Recommend new movies to a user based on movies enjoyed by similar users</a:t>
            </a:r>
          </a:p>
          <a:p>
            <a:pPr>
              <a:buClr>
                <a:schemeClr val="tx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1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55"/>
            <a:ext cx="10515600" cy="4815307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dirty="0" smtClean="0"/>
              <a:t>Import the data from text files into memory and created a User-Movie rating matrix</a:t>
            </a:r>
          </a:p>
          <a:p>
            <a:pPr>
              <a:buClr>
                <a:schemeClr val="tx2"/>
              </a:buClr>
            </a:pPr>
            <a:r>
              <a:rPr lang="en-US" dirty="0"/>
              <a:t>Select arbitrary </a:t>
            </a:r>
            <a:r>
              <a:rPr lang="en-US" dirty="0" err="1"/>
              <a:t>UserID</a:t>
            </a:r>
            <a:r>
              <a:rPr lang="en-US" dirty="0"/>
              <a:t> and use k-nearest neighbors algorithm to find k-most similar </a:t>
            </a:r>
            <a:r>
              <a:rPr lang="en-US" dirty="0" smtClean="0"/>
              <a:t>users via </a:t>
            </a:r>
            <a:r>
              <a:rPr lang="en-US" dirty="0"/>
              <a:t>hamming </a:t>
            </a:r>
            <a:r>
              <a:rPr lang="en-US" dirty="0" smtClean="0"/>
              <a:t>distance</a:t>
            </a:r>
          </a:p>
          <a:p>
            <a:pPr>
              <a:buClr>
                <a:schemeClr val="tx2"/>
              </a:buClr>
            </a:pPr>
            <a:r>
              <a:rPr lang="en-US" dirty="0" smtClean="0"/>
              <a:t>Hamming distance  = (# of mismatched values / # of fields)</a:t>
            </a:r>
          </a:p>
          <a:p>
            <a:pPr marL="0" indent="0">
              <a:buClr>
                <a:schemeClr val="tx2"/>
              </a:buClr>
              <a:buNone/>
            </a:pPr>
            <a:endParaRPr lang="en-US" dirty="0"/>
          </a:p>
        </p:txBody>
      </p:sp>
      <p:pic>
        <p:nvPicPr>
          <p:cNvPr id="10" name="Picture 9" descr="Screen Shot 2018-02-04 at 9.0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05" y="5073163"/>
            <a:ext cx="7886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55"/>
            <a:ext cx="10515600" cy="4815307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dirty="0" smtClean="0"/>
              <a:t>Select top 3 most similar users and remove movies that the selected user has already seen</a:t>
            </a:r>
          </a:p>
          <a:p>
            <a:pPr marL="0" indent="0">
              <a:buClr>
                <a:schemeClr val="tx2"/>
              </a:buClr>
              <a:buNone/>
            </a:pPr>
            <a:endParaRPr lang="en-US" dirty="0"/>
          </a:p>
        </p:txBody>
      </p:sp>
      <p:pic>
        <p:nvPicPr>
          <p:cNvPr id="6" name="Picture 5" descr="Screen Shot 2018-02-04 at 9.11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19" y="5266559"/>
            <a:ext cx="3340100" cy="1155700"/>
          </a:xfrm>
          <a:prstGeom prst="rect">
            <a:avLst/>
          </a:prstGeom>
        </p:spPr>
      </p:pic>
      <p:pic>
        <p:nvPicPr>
          <p:cNvPr id="8" name="Picture 7" descr="Screen Shot 2018-02-04 at 9.15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96" y="3096929"/>
            <a:ext cx="7899400" cy="13335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5400000">
            <a:off x="5260143" y="4540070"/>
            <a:ext cx="501134" cy="4552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5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55"/>
            <a:ext cx="10515600" cy="4815307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dirty="0" smtClean="0"/>
              <a:t>Find the average ratings of movies seen by the “nearest neighbors” that the user has not seen</a:t>
            </a:r>
          </a:p>
          <a:p>
            <a:pPr>
              <a:buClr>
                <a:schemeClr val="tx2"/>
              </a:buClr>
            </a:pPr>
            <a:r>
              <a:rPr lang="en-US" dirty="0" smtClean="0"/>
              <a:t>Recommend the top rated films</a:t>
            </a:r>
          </a:p>
          <a:p>
            <a:pPr marL="0" indent="0">
              <a:buClr>
                <a:schemeClr val="tx2"/>
              </a:buClr>
              <a:buNone/>
            </a:pPr>
            <a:endParaRPr lang="en-US" dirty="0"/>
          </a:p>
        </p:txBody>
      </p:sp>
      <p:pic>
        <p:nvPicPr>
          <p:cNvPr id="4" name="Picture 3" descr="Screen Shot 2018-02-04 at 9.21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61" y="3821529"/>
            <a:ext cx="33274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2E50F4-E54E-4881-B522-9334F140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243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Questions?</a:t>
            </a: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C2D17561-CB4A-46D8-82CD-BB093655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0" y="3467100"/>
            <a:ext cx="1097382" cy="26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2E50F4-E54E-4881-B522-9334F140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243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903"/>
            <a:ext cx="10515600" cy="38970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2"/>
              </a:buClr>
            </a:pPr>
            <a:r>
              <a:rPr lang="en-US" dirty="0"/>
              <a:t>Introduction</a:t>
            </a:r>
          </a:p>
          <a:p>
            <a:pPr>
              <a:buClr>
                <a:schemeClr val="tx2"/>
              </a:buClr>
            </a:pPr>
            <a:r>
              <a:rPr lang="en-US" dirty="0"/>
              <a:t>Prevalence in society</a:t>
            </a:r>
          </a:p>
          <a:p>
            <a:pPr>
              <a:buClr>
                <a:schemeClr val="tx2"/>
              </a:buClr>
            </a:pPr>
            <a:r>
              <a:rPr lang="en-US" dirty="0"/>
              <a:t>Types of recommender systems</a:t>
            </a:r>
          </a:p>
          <a:p>
            <a:pPr>
              <a:buClr>
                <a:schemeClr val="tx2"/>
              </a:buClr>
            </a:pPr>
            <a:r>
              <a:rPr lang="en-US" dirty="0"/>
              <a:t>Evaluation</a:t>
            </a:r>
          </a:p>
          <a:p>
            <a:pPr>
              <a:buClr>
                <a:schemeClr val="tx2"/>
              </a:buClr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1814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2E50F4-E54E-4881-B522-9334F140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243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903"/>
            <a:ext cx="10515600" cy="3897059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dirty="0"/>
              <a:t>What is a recommender system?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A combination of software tools and techniques used to suggest items of use to </a:t>
            </a:r>
            <a:r>
              <a:rPr lang="en-US" dirty="0" smtClean="0"/>
              <a:t>a user</a:t>
            </a:r>
            <a:endParaRPr lang="en-US" dirty="0"/>
          </a:p>
          <a:p>
            <a:pPr lvl="1">
              <a:buClr>
                <a:schemeClr val="tx2"/>
              </a:buClr>
            </a:pPr>
            <a:endParaRPr lang="en-US" dirty="0"/>
          </a:p>
          <a:p>
            <a:pPr>
              <a:buClr>
                <a:schemeClr val="tx2"/>
              </a:buClr>
            </a:pPr>
            <a:r>
              <a:rPr lang="en-US" dirty="0"/>
              <a:t>Examples: 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Items to buy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Videos to watch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Information feeds to follow</a:t>
            </a:r>
          </a:p>
        </p:txBody>
      </p:sp>
    </p:spTree>
    <p:extLst>
      <p:ext uri="{BB962C8B-B14F-4D97-AF65-F5344CB8AC3E}">
        <p14:creationId xmlns:p14="http://schemas.microsoft.com/office/powerpoint/2010/main" val="10373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4"/>
          <a:stretch/>
        </p:blipFill>
        <p:spPr>
          <a:xfrm>
            <a:off x="6315944" y="1357738"/>
            <a:ext cx="5683551" cy="1816594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864"/>
            <a:ext cx="5257800" cy="15383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24" y="3390899"/>
            <a:ext cx="10804358" cy="330531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55766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88149" y="1573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86" y="1529159"/>
            <a:ext cx="3589449" cy="491504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1" y="3538661"/>
            <a:ext cx="7518400" cy="3111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10" y="1529159"/>
            <a:ext cx="3589421" cy="8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2842"/>
            <a:ext cx="12192000" cy="5775158"/>
          </a:xfrm>
          <a:solidFill>
            <a:schemeClr val="tx1"/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" y="3304092"/>
            <a:ext cx="10896600" cy="19304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304" t="26008" r="11020" b="27760"/>
          <a:stretch/>
        </p:blipFill>
        <p:spPr>
          <a:xfrm>
            <a:off x="505326" y="1282753"/>
            <a:ext cx="4668253" cy="152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6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2E50F4-E54E-4881-B522-9334F140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243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Why have they become so popular?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650"/>
            <a:ext cx="10515600" cy="43573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Clr>
                <a:schemeClr val="tx2"/>
              </a:buClr>
            </a:pPr>
            <a:r>
              <a:rPr lang="en-US" dirty="0"/>
              <a:t>Business benefits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Increase conversion rate =&gt; Increase sales 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Sell more diverse items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Better understand the user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Customer loyalty</a:t>
            </a:r>
          </a:p>
          <a:p>
            <a:pPr lvl="1">
              <a:buClr>
                <a:schemeClr val="tx2"/>
              </a:buClr>
            </a:pPr>
            <a:endParaRPr lang="en-US" dirty="0"/>
          </a:p>
          <a:p>
            <a:pPr>
              <a:buClr>
                <a:schemeClr val="tx2"/>
              </a:buClr>
            </a:pPr>
            <a:r>
              <a:rPr lang="en-US" dirty="0"/>
              <a:t>Customer benefits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Find good items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Find a bundle of good items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Browse new, interesting items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Personalization through repeated user input over time 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Express self, help or influences others</a:t>
            </a:r>
          </a:p>
        </p:txBody>
      </p:sp>
    </p:spTree>
    <p:extLst>
      <p:ext uri="{BB962C8B-B14F-4D97-AF65-F5344CB8AC3E}">
        <p14:creationId xmlns:p14="http://schemas.microsoft.com/office/powerpoint/2010/main" val="382910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903"/>
            <a:ext cx="10515600" cy="38970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2"/>
              </a:buClr>
            </a:pPr>
            <a:r>
              <a:rPr lang="en-US" dirty="0"/>
              <a:t>Bottom line: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High impact on sales, user engagement, and user experience</a:t>
            </a:r>
            <a:endParaRPr lang="en-US" dirty="0">
              <a:cs typeface="Calibri"/>
            </a:endParaRPr>
          </a:p>
          <a:p>
            <a:pPr lvl="1">
              <a:buClr>
                <a:schemeClr val="tx2"/>
              </a:buClr>
            </a:pPr>
            <a:r>
              <a:rPr lang="en-US" dirty="0"/>
              <a:t>Loyalty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Trust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Brand development</a:t>
            </a:r>
          </a:p>
          <a:p>
            <a:pPr>
              <a:buClr>
                <a:schemeClr val="tx2"/>
              </a:buClr>
            </a:pPr>
            <a:endParaRPr lang="en-US" dirty="0">
              <a:cs typeface="Calibri"/>
            </a:endParaRPr>
          </a:p>
          <a:p>
            <a:pPr marL="0" indent="0" algn="ctr">
              <a:buClr>
                <a:schemeClr val="tx2"/>
              </a:buClr>
              <a:buNone/>
            </a:pPr>
            <a:endParaRPr lang="en-US" sz="3600" b="1" dirty="0">
              <a:cs typeface="Calibri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1BB9225D-C472-4EA6-B837-8C8B619B5967}"/>
              </a:ext>
            </a:extLst>
          </p:cNvPr>
          <p:cNvSpPr/>
          <p:nvPr/>
        </p:nvSpPr>
        <p:spPr>
          <a:xfrm>
            <a:off x="2695575" y="51720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F9696CA-EAC0-4F6D-A1CC-63DA97C6E02A}"/>
              </a:ext>
            </a:extLst>
          </p:cNvPr>
          <p:cNvSpPr txBox="1"/>
          <p:nvPr/>
        </p:nvSpPr>
        <p:spPr>
          <a:xfrm>
            <a:off x="16714" y="5000625"/>
            <a:ext cx="12200686" cy="7699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Useful, Important</a:t>
            </a:r>
            <a:endParaRPr lang="en-US" sz="4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606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2E50F4-E54E-4881-B522-9334F140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243"/>
            <a:ext cx="10515600" cy="1325563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The Netflix Prize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EA206A-E513-4BE8-AC10-C5DE6DFE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903"/>
            <a:ext cx="10515600" cy="4578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2"/>
              </a:buClr>
            </a:pPr>
            <a:r>
              <a:rPr lang="en-US" dirty="0"/>
              <a:t>Public competition to create a recommender system better than </a:t>
            </a:r>
            <a:r>
              <a:rPr lang="en-US" dirty="0" smtClean="0"/>
              <a:t>Netflix’s current system</a:t>
            </a:r>
            <a:endParaRPr lang="en-US" dirty="0"/>
          </a:p>
          <a:p>
            <a:pPr>
              <a:buClr>
                <a:schemeClr val="tx2"/>
              </a:buClr>
            </a:pPr>
            <a:r>
              <a:rPr lang="en-US" dirty="0"/>
              <a:t>Spanned 3 years, from 2006 to 2009</a:t>
            </a:r>
          </a:p>
          <a:p>
            <a:pPr>
              <a:buClr>
                <a:schemeClr val="tx2"/>
              </a:buClr>
            </a:pPr>
            <a:r>
              <a:rPr lang="en-US" dirty="0"/>
              <a:t>Over 100,000,000 data points</a:t>
            </a:r>
          </a:p>
          <a:p>
            <a:pPr>
              <a:buClr>
                <a:schemeClr val="tx2"/>
              </a:buClr>
            </a:pPr>
            <a:r>
              <a:rPr lang="en-US" dirty="0"/>
              <a:t>5,000 participating teams</a:t>
            </a:r>
          </a:p>
          <a:p>
            <a:pPr>
              <a:buClr>
                <a:schemeClr val="tx2"/>
              </a:buClr>
            </a:pPr>
            <a:r>
              <a:rPr lang="en-US" dirty="0"/>
              <a:t>$1,000,000 prize</a:t>
            </a:r>
          </a:p>
          <a:p>
            <a:pPr>
              <a:buClr>
                <a:schemeClr val="tx2"/>
              </a:buClr>
            </a:pPr>
            <a:endParaRPr lang="en-US" dirty="0"/>
          </a:p>
          <a:p>
            <a:pPr lvl="1">
              <a:buClr>
                <a:schemeClr val="tx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5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11426</TotalTime>
  <Words>557</Words>
  <Application>Microsoft Macintosh PowerPoint</Application>
  <PresentationFormat>Custom</PresentationFormat>
  <Paragraphs>96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Recommender Systems</vt:lpstr>
      <vt:lpstr>Table of Contents</vt:lpstr>
      <vt:lpstr>Introduction</vt:lpstr>
      <vt:lpstr>PowerPoint Presentation</vt:lpstr>
      <vt:lpstr>PowerPoint Presentation</vt:lpstr>
      <vt:lpstr>PowerPoint Presentation</vt:lpstr>
      <vt:lpstr>Why have they become so popular?</vt:lpstr>
      <vt:lpstr>PowerPoint Presentation</vt:lpstr>
      <vt:lpstr>The Netflix Prize</vt:lpstr>
      <vt:lpstr>Types of Recommender Systems</vt:lpstr>
      <vt:lpstr>PowerPoint Presentation</vt:lpstr>
      <vt:lpstr>PowerPoint Presentation</vt:lpstr>
      <vt:lpstr>Evaluating a Recommender System</vt:lpstr>
      <vt:lpstr>Demo: An exercise in collaborative filtering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Louie</dc:creator>
  <cp:lastModifiedBy>Jonathan Louie</cp:lastModifiedBy>
  <cp:revision>127</cp:revision>
  <dcterms:created xsi:type="dcterms:W3CDTF">2017-12-04T22:39:59Z</dcterms:created>
  <dcterms:modified xsi:type="dcterms:W3CDTF">2018-02-05T17:56:56Z</dcterms:modified>
</cp:coreProperties>
</file>